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20.png" ContentType="image/png"/>
  <Override PartName="/ppt/media/image19.png" ContentType="image/png"/>
  <Override PartName="/ppt/media/image17.jpeg" ContentType="image/jpeg"/>
  <Override PartName="/ppt/media/image16.png" ContentType="image/png"/>
  <Override PartName="/ppt/media/image15.png" ContentType="image/png"/>
  <Override PartName="/ppt/media/image14.png" ContentType="image/png"/>
  <Override PartName="/ppt/media/image12.png" ContentType="image/png"/>
  <Override PartName="/ppt/media/image18.jpeg" ContentType="image/jpeg"/>
  <Override PartName="/ppt/media/image11.png" ContentType="image/png"/>
  <Override PartName="/ppt/media/image4.png" ContentType="image/png"/>
  <Override PartName="/ppt/media/image3.png" ContentType="image/png"/>
  <Override PartName="/ppt/media/image22.png" ContentType="image/png"/>
  <Override PartName="/ppt/media/image2.png" ContentType="image/png"/>
  <Override PartName="/ppt/media/image21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3.jpeg" ContentType="image/jpeg"/>
  <Override PartName="/ppt/media/image10.png" ContentType="image/png"/>
  <Override PartName="/ppt/media/image9.png" ContentType="image/png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6" name="" descr="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107" name="" descr=""/>
          <p:cNvPicPr/>
          <p:nvPr/>
        </p:nvPicPr>
        <p:blipFill>
          <a:blip r:embed="rId3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jpeg"/><Relationship Id="rId3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504000" y="301320"/>
            <a:ext cx="9070920" cy="585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Photographic Identification of Sea Turtles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using Python and OpenCV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H Sarabun New"/>
                <a:ea typeface="DejaVu Sans"/>
              </a:rPr>
              <a:t>Natapon Pantuwong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H Sarabun New"/>
                <a:ea typeface="DejaVu Sans"/>
              </a:rPr>
              <a:t>PyCon2018, Bangkok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2305080" y="7132320"/>
            <a:ext cx="7935840" cy="60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slide can be found at</a:t>
            </a:r>
            <a:r>
              <a:rPr b="1" lang="en-US" sz="1800" spc="-1" strike="noStrike">
                <a:solidFill>
                  <a:srgbClr val="3333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https://github.com/pantuwong/pycon2018.git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Is it promising method?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Unfortunately, it is not a promising method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SIFT it not invariant against color and intensity change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Scute pattern doesn’t change, but color change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1" name="" descr=""/>
          <p:cNvPicPr/>
          <p:nvPr/>
        </p:nvPicPr>
        <p:blipFill>
          <a:blip r:embed="rId1"/>
          <a:srcRect l="37942" t="31075" r="23957" b="21751"/>
          <a:stretch/>
        </p:blipFill>
        <p:spPr>
          <a:xfrm>
            <a:off x="731520" y="3890160"/>
            <a:ext cx="3839400" cy="3565080"/>
          </a:xfrm>
          <a:prstGeom prst="rect">
            <a:avLst/>
          </a:prstGeom>
          <a:ln>
            <a:noFill/>
          </a:ln>
        </p:spPr>
      </p:pic>
      <p:pic>
        <p:nvPicPr>
          <p:cNvPr id="152" name="" descr=""/>
          <p:cNvPicPr/>
          <p:nvPr/>
        </p:nvPicPr>
        <p:blipFill>
          <a:blip r:embed="rId2"/>
          <a:srcRect l="36284" t="41998" r="31057" b="24552"/>
          <a:stretch/>
        </p:blipFill>
        <p:spPr>
          <a:xfrm>
            <a:off x="5022360" y="3798720"/>
            <a:ext cx="4761000" cy="3656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Another idea to solve this problem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 need only information about scute pattern, not its color or intensity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Extract scute edge is not an easy problem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Need user involvement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User selects all corners of scutes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Create a mesh from all corner positions using Delaunay triangulation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Mesh matching by apply SIFT to mesh image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Example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7" name="" descr=""/>
          <p:cNvPicPr/>
          <p:nvPr/>
        </p:nvPicPr>
        <p:blipFill>
          <a:blip r:embed="rId1"/>
          <a:stretch/>
        </p:blipFill>
        <p:spPr>
          <a:xfrm>
            <a:off x="475200" y="1737360"/>
            <a:ext cx="4187520" cy="3137040"/>
          </a:xfrm>
          <a:prstGeom prst="rect">
            <a:avLst/>
          </a:prstGeom>
          <a:ln>
            <a:noFill/>
          </a:ln>
        </p:spPr>
      </p:pic>
      <p:pic>
        <p:nvPicPr>
          <p:cNvPr id="158" name="" descr=""/>
          <p:cNvPicPr/>
          <p:nvPr/>
        </p:nvPicPr>
        <p:blipFill>
          <a:blip r:embed="rId2"/>
          <a:stretch/>
        </p:blipFill>
        <p:spPr>
          <a:xfrm>
            <a:off x="4937760" y="3657600"/>
            <a:ext cx="4933440" cy="3695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Delaunay Triangulation with Python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Use Scipy to triangulate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&gt;&gt;&gt; points = np.array([[0, 0], [0, 1.1], [1, 0], [1, 1]])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&gt;&gt;&gt; from scipy.spatial import Delaunay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&gt;&gt;&gt; tri = Delaunay(points)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Use Matplotlib to plot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&gt;&gt;&gt; import matplotlib.pyplot as plt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&gt;&gt;&gt; plt.triplot(points[:,0], points[:,1], tri.simplices.copy())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&gt;&gt;&gt; plt.plot(points[:,0], points[:,1], 'o')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&gt;&gt;&gt; plt.show()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Result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3" name="" descr=""/>
          <p:cNvPicPr/>
          <p:nvPr/>
        </p:nvPicPr>
        <p:blipFill>
          <a:blip r:embed="rId1"/>
          <a:stretch/>
        </p:blipFill>
        <p:spPr>
          <a:xfrm rot="16200000">
            <a:off x="2621160" y="427320"/>
            <a:ext cx="4936680" cy="755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504000" y="301320"/>
            <a:ext cx="9070920" cy="585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Let's conserve our sea turtles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5" name="" descr=""/>
          <p:cNvPicPr/>
          <p:nvPr/>
        </p:nvPicPr>
        <p:blipFill>
          <a:blip r:embed="rId1"/>
          <a:stretch/>
        </p:blipFill>
        <p:spPr>
          <a:xfrm>
            <a:off x="2305440" y="4114800"/>
            <a:ext cx="5832000" cy="2746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What’s photo identification for sea turtle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504000" y="2926080"/>
            <a:ext cx="1416240" cy="340344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2"/>
          <a:stretch/>
        </p:blipFill>
        <p:spPr>
          <a:xfrm>
            <a:off x="3083400" y="4628160"/>
            <a:ext cx="1708920" cy="1771920"/>
          </a:xfrm>
          <a:prstGeom prst="rect">
            <a:avLst/>
          </a:prstGeom>
          <a:ln>
            <a:noFill/>
          </a:ln>
        </p:spPr>
      </p:pic>
      <p:sp>
        <p:nvSpPr>
          <p:cNvPr id="113" name="Line 2"/>
          <p:cNvSpPr/>
          <p:nvPr/>
        </p:nvSpPr>
        <p:spPr>
          <a:xfrm>
            <a:off x="1734120" y="4086720"/>
            <a:ext cx="1492200" cy="1624680"/>
          </a:xfrm>
          <a:prstGeom prst="line">
            <a:avLst/>
          </a:prstGeom>
          <a:ln w="29160">
            <a:solidFill>
              <a:srgbClr val="000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Line 3"/>
          <p:cNvSpPr/>
          <p:nvPr/>
        </p:nvSpPr>
        <p:spPr>
          <a:xfrm>
            <a:off x="1808640" y="4086720"/>
            <a:ext cx="1939680" cy="1005840"/>
          </a:xfrm>
          <a:prstGeom prst="line">
            <a:avLst/>
          </a:prstGeom>
          <a:ln w="29160">
            <a:solidFill>
              <a:srgbClr val="0000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15" name="" descr=""/>
          <p:cNvPicPr/>
          <p:nvPr/>
        </p:nvPicPr>
        <p:blipFill>
          <a:blip r:embed="rId3"/>
          <a:stretch/>
        </p:blipFill>
        <p:spPr>
          <a:xfrm>
            <a:off x="5638320" y="4241160"/>
            <a:ext cx="1584720" cy="1989720"/>
          </a:xfrm>
          <a:prstGeom prst="rect">
            <a:avLst/>
          </a:prstGeom>
          <a:ln>
            <a:noFill/>
          </a:ln>
        </p:spPr>
      </p:pic>
      <p:sp>
        <p:nvSpPr>
          <p:cNvPr id="116" name="CustomShape 4"/>
          <p:cNvSpPr/>
          <p:nvPr/>
        </p:nvSpPr>
        <p:spPr>
          <a:xfrm>
            <a:off x="4663440" y="5212080"/>
            <a:ext cx="1096560" cy="365040"/>
          </a:xfrm>
          <a:custGeom>
            <a:avLst/>
            <a:gdLst/>
            <a:ahLst/>
            <a:rect l="l" t="t" r="r" b="b"/>
            <a:pathLst>
              <a:path w="3050" h="1018">
                <a:moveTo>
                  <a:pt x="0" y="254"/>
                </a:moveTo>
                <a:lnTo>
                  <a:pt x="2286" y="254"/>
                </a:lnTo>
                <a:lnTo>
                  <a:pt x="2286" y="0"/>
                </a:lnTo>
                <a:lnTo>
                  <a:pt x="3049" y="508"/>
                </a:lnTo>
                <a:lnTo>
                  <a:pt x="2286" y="1017"/>
                </a:lnTo>
                <a:lnTo>
                  <a:pt x="2286" y="762"/>
                </a:lnTo>
                <a:lnTo>
                  <a:pt x="0" y="762"/>
                </a:lnTo>
                <a:lnTo>
                  <a:pt x="0" y="254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pic>
        <p:nvPicPr>
          <p:cNvPr id="117" name="" descr=""/>
          <p:cNvPicPr/>
          <p:nvPr/>
        </p:nvPicPr>
        <p:blipFill>
          <a:blip r:embed="rId4"/>
          <a:stretch/>
        </p:blipFill>
        <p:spPr>
          <a:xfrm>
            <a:off x="8138160" y="2934000"/>
            <a:ext cx="1454400" cy="1454400"/>
          </a:xfrm>
          <a:prstGeom prst="rect">
            <a:avLst/>
          </a:prstGeom>
          <a:ln>
            <a:noFill/>
          </a:ln>
        </p:spPr>
      </p:pic>
      <p:pic>
        <p:nvPicPr>
          <p:cNvPr id="118" name="" descr=""/>
          <p:cNvPicPr/>
          <p:nvPr/>
        </p:nvPicPr>
        <p:blipFill>
          <a:blip r:embed="rId5"/>
          <a:stretch/>
        </p:blipFill>
        <p:spPr>
          <a:xfrm>
            <a:off x="8046720" y="4595400"/>
            <a:ext cx="1553760" cy="1347480"/>
          </a:xfrm>
          <a:prstGeom prst="rect">
            <a:avLst/>
          </a:prstGeom>
          <a:ln>
            <a:noFill/>
          </a:ln>
        </p:spPr>
      </p:pic>
      <p:pic>
        <p:nvPicPr>
          <p:cNvPr id="119" name="" descr=""/>
          <p:cNvPicPr/>
          <p:nvPr/>
        </p:nvPicPr>
        <p:blipFill>
          <a:blip r:embed="rId6"/>
          <a:stretch/>
        </p:blipFill>
        <p:spPr>
          <a:xfrm>
            <a:off x="8046720" y="6217920"/>
            <a:ext cx="1906560" cy="1172880"/>
          </a:xfrm>
          <a:prstGeom prst="rect">
            <a:avLst/>
          </a:prstGeom>
          <a:ln>
            <a:noFill/>
          </a:ln>
        </p:spPr>
      </p:pic>
      <p:sp>
        <p:nvSpPr>
          <p:cNvPr id="120" name="CustomShape 5"/>
          <p:cNvSpPr/>
          <p:nvPr/>
        </p:nvSpPr>
        <p:spPr>
          <a:xfrm rot="20251800">
            <a:off x="7080120" y="4110480"/>
            <a:ext cx="1047960" cy="365040"/>
          </a:xfrm>
          <a:custGeom>
            <a:avLst/>
            <a:gdLst/>
            <a:ahLst/>
            <a:rect l="l" t="t" r="r" b="b"/>
            <a:pathLst>
              <a:path w="2914" h="1018">
                <a:moveTo>
                  <a:pt x="0" y="257"/>
                </a:moveTo>
                <a:lnTo>
                  <a:pt x="2185" y="254"/>
                </a:lnTo>
                <a:lnTo>
                  <a:pt x="2185" y="0"/>
                </a:lnTo>
                <a:lnTo>
                  <a:pt x="2913" y="507"/>
                </a:lnTo>
                <a:lnTo>
                  <a:pt x="2185" y="1017"/>
                </a:lnTo>
                <a:lnTo>
                  <a:pt x="2185" y="762"/>
                </a:lnTo>
                <a:lnTo>
                  <a:pt x="0" y="765"/>
                </a:lnTo>
                <a:lnTo>
                  <a:pt x="0" y="257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6"/>
          <p:cNvSpPr/>
          <p:nvPr/>
        </p:nvSpPr>
        <p:spPr>
          <a:xfrm rot="21477600">
            <a:off x="7150680" y="4940640"/>
            <a:ext cx="712080" cy="365040"/>
          </a:xfrm>
          <a:custGeom>
            <a:avLst/>
            <a:gdLst/>
            <a:ahLst/>
            <a:rect l="l" t="t" r="r" b="b"/>
            <a:pathLst>
              <a:path w="1981" h="1018">
                <a:moveTo>
                  <a:pt x="0" y="254"/>
                </a:moveTo>
                <a:lnTo>
                  <a:pt x="1485" y="254"/>
                </a:lnTo>
                <a:lnTo>
                  <a:pt x="1485" y="0"/>
                </a:lnTo>
                <a:lnTo>
                  <a:pt x="1980" y="508"/>
                </a:lnTo>
                <a:lnTo>
                  <a:pt x="1485" y="1017"/>
                </a:lnTo>
                <a:lnTo>
                  <a:pt x="1485" y="762"/>
                </a:lnTo>
                <a:lnTo>
                  <a:pt x="0" y="763"/>
                </a:lnTo>
                <a:lnTo>
                  <a:pt x="0" y="254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CustomShape 7"/>
          <p:cNvSpPr/>
          <p:nvPr/>
        </p:nvSpPr>
        <p:spPr>
          <a:xfrm rot="1437600">
            <a:off x="7071480" y="5847120"/>
            <a:ext cx="1047960" cy="365040"/>
          </a:xfrm>
          <a:custGeom>
            <a:avLst/>
            <a:gdLst/>
            <a:ahLst/>
            <a:rect l="l" t="t" r="r" b="b"/>
            <a:pathLst>
              <a:path w="2915" h="1018">
                <a:moveTo>
                  <a:pt x="1" y="256"/>
                </a:moveTo>
                <a:lnTo>
                  <a:pt x="2185" y="255"/>
                </a:lnTo>
                <a:lnTo>
                  <a:pt x="2185" y="0"/>
                </a:lnTo>
                <a:lnTo>
                  <a:pt x="2914" y="508"/>
                </a:lnTo>
                <a:lnTo>
                  <a:pt x="2186" y="1017"/>
                </a:lnTo>
                <a:lnTo>
                  <a:pt x="2186" y="763"/>
                </a:lnTo>
                <a:lnTo>
                  <a:pt x="0" y="764"/>
                </a:lnTo>
                <a:lnTo>
                  <a:pt x="1" y="256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8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Line 9"/>
          <p:cNvSpPr/>
          <p:nvPr/>
        </p:nvSpPr>
        <p:spPr>
          <a:xfrm>
            <a:off x="7145640" y="4851000"/>
            <a:ext cx="535320" cy="535320"/>
          </a:xfrm>
          <a:prstGeom prst="line">
            <a:avLst/>
          </a:prstGeom>
          <a:ln w="5724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Line 10"/>
          <p:cNvSpPr/>
          <p:nvPr/>
        </p:nvSpPr>
        <p:spPr>
          <a:xfrm flipV="1">
            <a:off x="7134480" y="4846320"/>
            <a:ext cx="535320" cy="535320"/>
          </a:xfrm>
          <a:prstGeom prst="line">
            <a:avLst/>
          </a:prstGeom>
          <a:ln w="5724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6" name="Line 11"/>
          <p:cNvSpPr/>
          <p:nvPr/>
        </p:nvSpPr>
        <p:spPr>
          <a:xfrm>
            <a:off x="7234920" y="5696280"/>
            <a:ext cx="535320" cy="535320"/>
          </a:xfrm>
          <a:prstGeom prst="line">
            <a:avLst/>
          </a:prstGeom>
          <a:ln w="5724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Line 12"/>
          <p:cNvSpPr/>
          <p:nvPr/>
        </p:nvSpPr>
        <p:spPr>
          <a:xfrm flipV="1">
            <a:off x="7223760" y="5691600"/>
            <a:ext cx="535320" cy="535320"/>
          </a:xfrm>
          <a:prstGeom prst="line">
            <a:avLst/>
          </a:prstGeom>
          <a:ln w="5724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Why I come with this system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 have a friend who works at Sea Turtle Conservation Center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Main mission are captive-rearing and release of turtle hatchlings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328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 needs to track the released turtles when they are found again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With statistical data, we can analyze the population of sea turtle and plan how can we protect them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Why I come with this system (con’t)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504000" y="1769040"/>
            <a:ext cx="9070920" cy="106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Normally, my friend uses a tag attached to sea turtle, but it is not the best solution.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2" name="" descr=""/>
          <p:cNvPicPr/>
          <p:nvPr/>
        </p:nvPicPr>
        <p:blipFill>
          <a:blip r:embed="rId1"/>
          <a:srcRect l="26514" t="18956" r="11795" b="10532"/>
          <a:stretch/>
        </p:blipFill>
        <p:spPr>
          <a:xfrm>
            <a:off x="365760" y="2990880"/>
            <a:ext cx="4510440" cy="3866400"/>
          </a:xfrm>
          <a:prstGeom prst="rect">
            <a:avLst/>
          </a:prstGeom>
          <a:ln>
            <a:noFill/>
          </a:ln>
        </p:spPr>
      </p:pic>
      <p:sp>
        <p:nvSpPr>
          <p:cNvPr id="133" name="CustomShape 3"/>
          <p:cNvSpPr/>
          <p:nvPr/>
        </p:nvSpPr>
        <p:spPr>
          <a:xfrm>
            <a:off x="5303520" y="3049200"/>
            <a:ext cx="4498920" cy="380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When a turtle go into the ocean, it might be attacked and the tag might be lost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It is easier, if we can just take its photo, and identify it with our database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How can we identify a sea turtle using photo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Sea turtles have a unique pattern of facial scutes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6" name="" descr=""/>
          <p:cNvPicPr/>
          <p:nvPr/>
        </p:nvPicPr>
        <p:blipFill>
          <a:blip r:embed="rId1"/>
          <a:srcRect l="21595" t="46964" r="23972" b="15595"/>
          <a:stretch/>
        </p:blipFill>
        <p:spPr>
          <a:xfrm>
            <a:off x="140040" y="2926080"/>
            <a:ext cx="9460440" cy="3656880"/>
          </a:xfrm>
          <a:prstGeom prst="rect">
            <a:avLst/>
          </a:prstGeom>
          <a:ln>
            <a:noFill/>
          </a:ln>
        </p:spPr>
      </p:pic>
      <p:sp>
        <p:nvSpPr>
          <p:cNvPr id="137" name="CustomShape 3"/>
          <p:cNvSpPr/>
          <p:nvPr/>
        </p:nvSpPr>
        <p:spPr>
          <a:xfrm>
            <a:off x="457200" y="6679800"/>
            <a:ext cx="9070920" cy="87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These photos have been taken in different time during 3 years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How can we identify a sea turtle using photo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So, identifying sea turtle could be solved by using image ( of facial scute ) matching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good algorithm to start is SIFT by Prof.David Lowe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3"/>
          <p:cNvSpPr/>
          <p:nvPr/>
        </p:nvSpPr>
        <p:spPr>
          <a:xfrm>
            <a:off x="457200" y="6679800"/>
            <a:ext cx="9070920" cy="87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1" name="" descr=""/>
          <p:cNvPicPr/>
          <p:nvPr/>
        </p:nvPicPr>
        <p:blipFill>
          <a:blip r:embed="rId1"/>
          <a:stretch/>
        </p:blipFill>
        <p:spPr>
          <a:xfrm>
            <a:off x="2377440" y="4079160"/>
            <a:ext cx="5722920" cy="2869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How Python and OpenCV do SIFT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SIFT feature extraction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# Initiate SIFT detector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sift = cv2.SIFT()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# find the keypoints and descriptors with SIFT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kp1, des1 = sift.detectAndCompute(img1,None)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kp2, des2 = sift.detectAndCompute(img2,None)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How Python and OpenCV do SIFT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SIFT feature matching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# BFMatcher with default params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bf = cv2.BFMatcher()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matches = bf.knnMatch(des1,des2, k=2)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i="1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504000" y="301320"/>
            <a:ext cx="9070920" cy="1261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Results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504000" y="1769040"/>
            <a:ext cx="9070920" cy="438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8" name="" descr=""/>
          <p:cNvPicPr/>
          <p:nvPr/>
        </p:nvPicPr>
        <p:blipFill>
          <a:blip r:embed="rId1"/>
          <a:stretch/>
        </p:blipFill>
        <p:spPr>
          <a:xfrm>
            <a:off x="274320" y="2743200"/>
            <a:ext cx="9417600" cy="351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2018-06-15T11:48:49Z</dcterms:created>
  <dc:creator/>
  <dc:description/>
  <dc:language>en-US</dc:language>
  <cp:lastModifiedBy/>
  <dcterms:modified xsi:type="dcterms:W3CDTF">2018-06-16T09:37:13Z</dcterms:modified>
  <cp:revision>9</cp:revision>
  <dc:subject/>
  <dc:title/>
</cp:coreProperties>
</file>